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83" r:id="rId3"/>
    <p:sldId id="284" r:id="rId4"/>
    <p:sldId id="285" r:id="rId5"/>
    <p:sldId id="286" r:id="rId6"/>
    <p:sldId id="287" r:id="rId7"/>
    <p:sldId id="291" r:id="rId8"/>
    <p:sldId id="279" r:id="rId9"/>
    <p:sldId id="292" r:id="rId10"/>
    <p:sldId id="288" r:id="rId11"/>
    <p:sldId id="289" r:id="rId12"/>
    <p:sldId id="293" r:id="rId13"/>
    <p:sldId id="294" r:id="rId14"/>
    <p:sldId id="295" r:id="rId15"/>
    <p:sldId id="296" r:id="rId16"/>
    <p:sldId id="297" r:id="rId17"/>
    <p:sldId id="29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6E984E-2D96-4FAD-BF59-7A3236B43231}" v="12" dt="2019-09-08T02:25:01.3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80" d="100"/>
          <a:sy n="80" d="100"/>
        </p:scale>
        <p:origin x="4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ebrack-Smith, Lori" userId="ddd8d681-1336-4bf7-9cf5-dc0515e7b822" providerId="ADAL" clId="{2F6E984E-2D96-4FAD-BF59-7A3236B43231}"/>
    <pc:docChg chg="addSld modSld sldOrd">
      <pc:chgData name="Zebrack-Smith, Lori" userId="ddd8d681-1336-4bf7-9cf5-dc0515e7b822" providerId="ADAL" clId="{2F6E984E-2D96-4FAD-BF59-7A3236B43231}" dt="2019-09-08T02:47:31.248" v="269" actId="20577"/>
      <pc:docMkLst>
        <pc:docMk/>
      </pc:docMkLst>
      <pc:sldChg chg="ord">
        <pc:chgData name="Zebrack-Smith, Lori" userId="ddd8d681-1336-4bf7-9cf5-dc0515e7b822" providerId="ADAL" clId="{2F6E984E-2D96-4FAD-BF59-7A3236B43231}" dt="2019-09-08T02:23:30.320" v="4"/>
        <pc:sldMkLst>
          <pc:docMk/>
          <pc:sldMk cId="899510647" sldId="258"/>
        </pc:sldMkLst>
      </pc:sldChg>
      <pc:sldChg chg="ord">
        <pc:chgData name="Zebrack-Smith, Lori" userId="ddd8d681-1336-4bf7-9cf5-dc0515e7b822" providerId="ADAL" clId="{2F6E984E-2D96-4FAD-BF59-7A3236B43231}" dt="2019-09-08T02:23:33.874" v="5"/>
        <pc:sldMkLst>
          <pc:docMk/>
          <pc:sldMk cId="1918330593" sldId="260"/>
        </pc:sldMkLst>
      </pc:sldChg>
      <pc:sldChg chg="ord">
        <pc:chgData name="Zebrack-Smith, Lori" userId="ddd8d681-1336-4bf7-9cf5-dc0515e7b822" providerId="ADAL" clId="{2F6E984E-2D96-4FAD-BF59-7A3236B43231}" dt="2019-09-08T02:23:45.286" v="6"/>
        <pc:sldMkLst>
          <pc:docMk/>
          <pc:sldMk cId="3966615860" sldId="261"/>
        </pc:sldMkLst>
      </pc:sldChg>
      <pc:sldChg chg="modSp">
        <pc:chgData name="Zebrack-Smith, Lori" userId="ddd8d681-1336-4bf7-9cf5-dc0515e7b822" providerId="ADAL" clId="{2F6E984E-2D96-4FAD-BF59-7A3236B43231}" dt="2019-09-08T02:47:31.248" v="269" actId="20577"/>
        <pc:sldMkLst>
          <pc:docMk/>
          <pc:sldMk cId="1510482219" sldId="263"/>
        </pc:sldMkLst>
        <pc:spChg chg="mod">
          <ac:chgData name="Zebrack-Smith, Lori" userId="ddd8d681-1336-4bf7-9cf5-dc0515e7b822" providerId="ADAL" clId="{2F6E984E-2D96-4FAD-BF59-7A3236B43231}" dt="2019-09-08T02:47:31.248" v="269" actId="20577"/>
          <ac:spMkLst>
            <pc:docMk/>
            <pc:sldMk cId="1510482219" sldId="263"/>
            <ac:spMk id="2" creationId="{0D2ED934-49C0-4367-AF6E-9CF1896BA104}"/>
          </ac:spMkLst>
        </pc:spChg>
      </pc:sldChg>
      <pc:sldChg chg="ord">
        <pc:chgData name="Zebrack-Smith, Lori" userId="ddd8d681-1336-4bf7-9cf5-dc0515e7b822" providerId="ADAL" clId="{2F6E984E-2D96-4FAD-BF59-7A3236B43231}" dt="2019-09-08T02:24:10.424" v="7"/>
        <pc:sldMkLst>
          <pc:docMk/>
          <pc:sldMk cId="881513092" sldId="265"/>
        </pc:sldMkLst>
      </pc:sldChg>
      <pc:sldChg chg="add ord">
        <pc:chgData name="Zebrack-Smith, Lori" userId="ddd8d681-1336-4bf7-9cf5-dc0515e7b822" providerId="ADAL" clId="{2F6E984E-2D96-4FAD-BF59-7A3236B43231}" dt="2019-09-08T02:24:48.976" v="8"/>
        <pc:sldMkLst>
          <pc:docMk/>
          <pc:sldMk cId="653194711" sldId="268"/>
        </pc:sldMkLst>
      </pc:sldChg>
      <pc:sldChg chg="add ord">
        <pc:chgData name="Zebrack-Smith, Lori" userId="ddd8d681-1336-4bf7-9cf5-dc0515e7b822" providerId="ADAL" clId="{2F6E984E-2D96-4FAD-BF59-7A3236B43231}" dt="2019-09-08T02:24:52.701" v="9"/>
        <pc:sldMkLst>
          <pc:docMk/>
          <pc:sldMk cId="2276750040" sldId="269"/>
        </pc:sldMkLst>
      </pc:sldChg>
      <pc:sldChg chg="add ord">
        <pc:chgData name="Zebrack-Smith, Lori" userId="ddd8d681-1336-4bf7-9cf5-dc0515e7b822" providerId="ADAL" clId="{2F6E984E-2D96-4FAD-BF59-7A3236B43231}" dt="2019-09-08T02:24:58.853" v="10"/>
        <pc:sldMkLst>
          <pc:docMk/>
          <pc:sldMk cId="4008887355" sldId="270"/>
        </pc:sldMkLst>
      </pc:sldChg>
      <pc:sldChg chg="add ord">
        <pc:chgData name="Zebrack-Smith, Lori" userId="ddd8d681-1336-4bf7-9cf5-dc0515e7b822" providerId="ADAL" clId="{2F6E984E-2D96-4FAD-BF59-7A3236B43231}" dt="2019-09-08T02:25:01.319" v="11"/>
        <pc:sldMkLst>
          <pc:docMk/>
          <pc:sldMk cId="3599321425" sldId="271"/>
        </pc:sldMkLst>
      </pc:sldChg>
    </pc:docChg>
  </pc:docChgLst>
  <pc:docChgLst>
    <pc:chgData name="Zebrack-Smith, Lori" userId="ddd8d681-1336-4bf7-9cf5-dc0515e7b822" providerId="ADAL" clId="{F14371FE-BE24-47E1-8416-193AFDF0CCD0}"/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B71D1-EAA5-41B5-BA11-AC6C06CA6E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Piecewise Functions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EB76C6-CCF6-4223-8C23-BDBE3EB3D0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L1.3</a:t>
            </a:r>
          </a:p>
        </p:txBody>
      </p:sp>
    </p:spTree>
    <p:extLst>
      <p:ext uri="{BB962C8B-B14F-4D97-AF65-F5344CB8AC3E}">
        <p14:creationId xmlns:p14="http://schemas.microsoft.com/office/powerpoint/2010/main" val="1533861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E70FF4-BD55-443E-A793-967CA1A6E2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521" y="0"/>
            <a:ext cx="119389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530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09397FD-F068-4AC4-998F-81BB1C406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129"/>
            <a:ext cx="12192000" cy="684174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33A50B0-5341-4DF4-B568-F0D36ED80A9D}"/>
              </a:ext>
            </a:extLst>
          </p:cNvPr>
          <p:cNvSpPr/>
          <p:nvPr/>
        </p:nvSpPr>
        <p:spPr>
          <a:xfrm>
            <a:off x="84221" y="1094874"/>
            <a:ext cx="6870032" cy="54503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1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09397FD-F068-4AC4-998F-81BB1C406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129"/>
            <a:ext cx="12192000" cy="684174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33A50B0-5341-4DF4-B568-F0D36ED80A9D}"/>
              </a:ext>
            </a:extLst>
          </p:cNvPr>
          <p:cNvSpPr/>
          <p:nvPr/>
        </p:nvSpPr>
        <p:spPr>
          <a:xfrm>
            <a:off x="84221" y="1684421"/>
            <a:ext cx="6870032" cy="48607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65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09397FD-F068-4AC4-998F-81BB1C406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129"/>
            <a:ext cx="12192000" cy="684174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33A50B0-5341-4DF4-B568-F0D36ED80A9D}"/>
              </a:ext>
            </a:extLst>
          </p:cNvPr>
          <p:cNvSpPr/>
          <p:nvPr/>
        </p:nvSpPr>
        <p:spPr>
          <a:xfrm>
            <a:off x="84221" y="2249905"/>
            <a:ext cx="6870032" cy="42952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236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09397FD-F068-4AC4-998F-81BB1C406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129"/>
            <a:ext cx="12192000" cy="684174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33A50B0-5341-4DF4-B568-F0D36ED80A9D}"/>
              </a:ext>
            </a:extLst>
          </p:cNvPr>
          <p:cNvSpPr/>
          <p:nvPr/>
        </p:nvSpPr>
        <p:spPr>
          <a:xfrm>
            <a:off x="84221" y="3344779"/>
            <a:ext cx="6870032" cy="3200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703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09397FD-F068-4AC4-998F-81BB1C406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129"/>
            <a:ext cx="12192000" cy="684174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33A50B0-5341-4DF4-B568-F0D36ED80A9D}"/>
              </a:ext>
            </a:extLst>
          </p:cNvPr>
          <p:cNvSpPr/>
          <p:nvPr/>
        </p:nvSpPr>
        <p:spPr>
          <a:xfrm>
            <a:off x="84221" y="4439653"/>
            <a:ext cx="6870032" cy="21055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47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09397FD-F068-4AC4-998F-81BB1C406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129"/>
            <a:ext cx="12192000" cy="6841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740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09AB5-8AEB-4023-816D-E01AAE0A8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737" y="481263"/>
            <a:ext cx="10463463" cy="555377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You rent a karaoke machine for 5 days.  The rental company charges $50 for the first day and $25 for each additional day.  Write and graph a step function that represents the relationship between the number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 of days and the total cost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/>
              <a:t> (in dollars) of renting the karaoke machine.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SOLUTION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6853D7-8666-4919-A9C4-8072A753A00D}"/>
              </a:ext>
            </a:extLst>
          </p:cNvPr>
          <p:cNvSpPr txBox="1"/>
          <p:nvPr/>
        </p:nvSpPr>
        <p:spPr>
          <a:xfrm>
            <a:off x="661737" y="2358189"/>
            <a:ext cx="3086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Step 1</a:t>
            </a:r>
            <a:r>
              <a:rPr lang="en-US" dirty="0"/>
              <a:t> Use a table to organize the information</a:t>
            </a:r>
            <a:endParaRPr lang="en-US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F6B0D57-7B6A-46C9-9D8A-B84DD153FDD7}"/>
              </a:ext>
            </a:extLst>
          </p:cNvPr>
          <p:cNvSpPr txBox="1"/>
          <p:nvPr/>
        </p:nvSpPr>
        <p:spPr>
          <a:xfrm>
            <a:off x="4052636" y="2344632"/>
            <a:ext cx="3551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Step 2</a:t>
            </a:r>
            <a:r>
              <a:rPr lang="en-US" dirty="0"/>
              <a:t> Write the step function</a:t>
            </a:r>
            <a:endParaRPr lang="en-US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F22268-035B-488D-BE71-621DDF84E5E0}"/>
              </a:ext>
            </a:extLst>
          </p:cNvPr>
          <p:cNvSpPr txBox="1"/>
          <p:nvPr/>
        </p:nvSpPr>
        <p:spPr>
          <a:xfrm>
            <a:off x="7603957" y="2358189"/>
            <a:ext cx="4012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Step 3</a:t>
            </a:r>
            <a:r>
              <a:rPr lang="en-US" dirty="0"/>
              <a:t> Graph the step function</a:t>
            </a:r>
            <a:endParaRPr lang="en-US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FB024FF-6D8D-4BD5-96C1-7C4C45FDCC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736" y="3167815"/>
            <a:ext cx="2887579" cy="239512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8BF093C-FC64-4952-93B1-4D39E2CAB7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5143" y="3167815"/>
            <a:ext cx="3019496" cy="170497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3C8AED7-6418-4E46-8ADF-1743EC876D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33344" y="3167815"/>
            <a:ext cx="2707109" cy="3456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27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9CEE0FD-544E-4EAA-BEE6-BA7CC493B91E}"/>
                  </a:ext>
                </a:extLst>
              </p:cNvPr>
              <p:cNvSpPr txBox="1"/>
              <p:nvPr/>
            </p:nvSpPr>
            <p:spPr>
              <a:xfrm>
                <a:off x="554939" y="1080215"/>
                <a:ext cx="11260341" cy="2348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en-US" dirty="0"/>
                  <a:t>Evaluate the function.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−2, 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+1, 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&gt;0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  <a:p>
                <a:pPr>
                  <a:lnSpc>
                    <a:spcPct val="200000"/>
                  </a:lnSpc>
                </a:pPr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9CEE0FD-544E-4EAA-BEE6-BA7CC493B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939" y="1080215"/>
                <a:ext cx="11260341" cy="2348785"/>
              </a:xfrm>
              <a:prstGeom prst="rect">
                <a:avLst/>
              </a:prstGeom>
              <a:blipFill>
                <a:blip r:embed="rId2"/>
                <a:stretch>
                  <a:fillRect l="-4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9EE267E-6D1F-4DF9-8EB3-C751BA15E4BF}"/>
                  </a:ext>
                </a:extLst>
              </p:cNvPr>
              <p:cNvSpPr txBox="1"/>
              <p:nvPr/>
            </p:nvSpPr>
            <p:spPr>
              <a:xfrm>
                <a:off x="667820" y="3164440"/>
                <a:ext cx="531687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eriod"/>
                </a:pPr>
                <a:r>
                  <a:rPr lang="en-US" dirty="0"/>
                  <a:t>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endParaRPr lang="en-US" b="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9EE267E-6D1F-4DF9-8EB3-C751BA15E4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820" y="3164440"/>
                <a:ext cx="5316877" cy="646331"/>
              </a:xfrm>
              <a:prstGeom prst="rect">
                <a:avLst/>
              </a:prstGeom>
              <a:blipFill>
                <a:blip r:embed="rId3"/>
                <a:stretch>
                  <a:fillRect l="-917" t="-4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16C1FD5-1429-4369-AEA3-4FC10DAF9A9A}"/>
                  </a:ext>
                </a:extLst>
              </p:cNvPr>
              <p:cNvSpPr txBox="1"/>
              <p:nvPr/>
            </p:nvSpPr>
            <p:spPr>
              <a:xfrm>
                <a:off x="5984697" y="3162190"/>
                <a:ext cx="53168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b. 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16C1FD5-1429-4369-AEA3-4FC10DAF9A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4697" y="3162190"/>
                <a:ext cx="5316877" cy="369332"/>
              </a:xfrm>
              <a:prstGeom prst="rect">
                <a:avLst/>
              </a:prstGeom>
              <a:blipFill>
                <a:blip r:embed="rId4"/>
                <a:stretch>
                  <a:fillRect l="-1032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5752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9CEE0FD-544E-4EAA-BEE6-BA7CC493B91E}"/>
                  </a:ext>
                </a:extLst>
              </p:cNvPr>
              <p:cNvSpPr txBox="1"/>
              <p:nvPr/>
            </p:nvSpPr>
            <p:spPr>
              <a:xfrm>
                <a:off x="554939" y="1080215"/>
                <a:ext cx="11260341" cy="2348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en-US" dirty="0"/>
                  <a:t>Evaluate the function.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−2, 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+1, 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&gt;0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  <a:p>
                <a:pPr>
                  <a:lnSpc>
                    <a:spcPct val="200000"/>
                  </a:lnSpc>
                </a:pPr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9CEE0FD-544E-4EAA-BEE6-BA7CC493B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939" y="1080215"/>
                <a:ext cx="11260341" cy="2348785"/>
              </a:xfrm>
              <a:prstGeom prst="rect">
                <a:avLst/>
              </a:prstGeom>
              <a:blipFill>
                <a:blip r:embed="rId2"/>
                <a:stretch>
                  <a:fillRect l="-4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9EE267E-6D1F-4DF9-8EB3-C751BA15E4BF}"/>
                  </a:ext>
                </a:extLst>
              </p:cNvPr>
              <p:cNvSpPr txBox="1"/>
              <p:nvPr/>
            </p:nvSpPr>
            <p:spPr>
              <a:xfrm>
                <a:off x="667820" y="3164440"/>
                <a:ext cx="5316877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eriod"/>
                </a:pPr>
                <a:r>
                  <a:rPr lang="en-US" dirty="0"/>
                  <a:t>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endParaRPr lang="en-US" b="0" dirty="0"/>
              </a:p>
              <a:p>
                <a:pPr marL="342900" indent="-342900">
                  <a:buAutoNum type="alphaLcPeriod"/>
                </a:pPr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≤0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=−3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9EE267E-6D1F-4DF9-8EB3-C751BA15E4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820" y="3164440"/>
                <a:ext cx="5316877" cy="2031325"/>
              </a:xfrm>
              <a:prstGeom prst="rect">
                <a:avLst/>
              </a:prstGeom>
              <a:blipFill>
                <a:blip r:embed="rId3"/>
                <a:stretch>
                  <a:fillRect l="-917" t="-15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16C1FD5-1429-4369-AEA3-4FC10DAF9A9A}"/>
                  </a:ext>
                </a:extLst>
              </p:cNvPr>
              <p:cNvSpPr txBox="1"/>
              <p:nvPr/>
            </p:nvSpPr>
            <p:spPr>
              <a:xfrm>
                <a:off x="5984697" y="3162190"/>
                <a:ext cx="53168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bg1">
                        <a:lumMod val="75000"/>
                      </a:schemeClr>
                    </a:solidFill>
                  </a:rPr>
                  <a:t>b. When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bg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16C1FD5-1429-4369-AEA3-4FC10DAF9A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4697" y="3162190"/>
                <a:ext cx="5316877" cy="369332"/>
              </a:xfrm>
              <a:prstGeom prst="rect">
                <a:avLst/>
              </a:prstGeom>
              <a:blipFill>
                <a:blip r:embed="rId4"/>
                <a:stretch>
                  <a:fillRect l="-1032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>
            <a:extLst>
              <a:ext uri="{FF2B5EF4-FFF2-40B4-BE49-F238E27FC236}">
                <a16:creationId xmlns:a16="http://schemas.microsoft.com/office/drawing/2014/main" id="{38AA4B3E-388A-48B1-ADB3-16EDAC54BB2A}"/>
              </a:ext>
            </a:extLst>
          </p:cNvPr>
          <p:cNvSpPr/>
          <p:nvPr/>
        </p:nvSpPr>
        <p:spPr>
          <a:xfrm>
            <a:off x="1412698" y="2070242"/>
            <a:ext cx="1777429" cy="44178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39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9CEE0FD-544E-4EAA-BEE6-BA7CC493B91E}"/>
                  </a:ext>
                </a:extLst>
              </p:cNvPr>
              <p:cNvSpPr txBox="1"/>
              <p:nvPr/>
            </p:nvSpPr>
            <p:spPr>
              <a:xfrm>
                <a:off x="554939" y="1080215"/>
                <a:ext cx="11260341" cy="2348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en-US" dirty="0"/>
                  <a:t>Evaluate the function.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−2, 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+1, 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&gt;0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  <a:p>
                <a:pPr>
                  <a:lnSpc>
                    <a:spcPct val="200000"/>
                  </a:lnSpc>
                </a:pPr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9CEE0FD-544E-4EAA-BEE6-BA7CC493B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939" y="1080215"/>
                <a:ext cx="11260341" cy="2348785"/>
              </a:xfrm>
              <a:prstGeom prst="rect">
                <a:avLst/>
              </a:prstGeom>
              <a:blipFill>
                <a:blip r:embed="rId2"/>
                <a:stretch>
                  <a:fillRect l="-4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9EE267E-6D1F-4DF9-8EB3-C751BA15E4BF}"/>
                  </a:ext>
                </a:extLst>
              </p:cNvPr>
              <p:cNvSpPr txBox="1"/>
              <p:nvPr/>
            </p:nvSpPr>
            <p:spPr>
              <a:xfrm>
                <a:off x="667820" y="3164440"/>
                <a:ext cx="5316877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eriod"/>
                </a:pPr>
                <a:r>
                  <a:rPr lang="en-US" dirty="0">
                    <a:solidFill>
                      <a:schemeClr val="bg1">
                        <a:lumMod val="75000"/>
                      </a:schemeClr>
                    </a:solidFill>
                  </a:rPr>
                  <a:t>When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bg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endParaRPr lang="en-US" b="0" dirty="0">
                  <a:solidFill>
                    <a:schemeClr val="bg1">
                      <a:lumMod val="75000"/>
                    </a:schemeClr>
                  </a:solidFill>
                </a:endParaRPr>
              </a:p>
              <a:p>
                <a:pPr marL="342900" indent="-342900">
                  <a:buAutoNum type="alphaLcPeriod"/>
                </a:pPr>
                <a:endParaRPr lang="en-US" dirty="0">
                  <a:solidFill>
                    <a:schemeClr val="bg1">
                      <a:lumMod val="75000"/>
                    </a:schemeClr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≤0</m:t>
                      </m:r>
                    </m:oMath>
                  </m:oMathPara>
                </a14:m>
                <a:endParaRPr lang="en-US" b="0" dirty="0">
                  <a:solidFill>
                    <a:schemeClr val="bg1">
                      <a:lumMod val="75000"/>
                    </a:schemeClr>
                  </a:solidFill>
                  <a:ea typeface="Cambria Math" panose="02040503050406030204" pitchFamily="18" charset="0"/>
                </a:endParaRPr>
              </a:p>
              <a:p>
                <a:endParaRPr lang="en-US" dirty="0">
                  <a:solidFill>
                    <a:schemeClr val="bg1">
                      <a:lumMod val="75000"/>
                    </a:schemeClr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b="0" dirty="0">
                  <a:solidFill>
                    <a:schemeClr val="bg1">
                      <a:lumMod val="75000"/>
                    </a:schemeClr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         =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b="0" dirty="0">
                  <a:solidFill>
                    <a:schemeClr val="bg1">
                      <a:lumMod val="75000"/>
                    </a:schemeClr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         =−3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9EE267E-6D1F-4DF9-8EB3-C751BA15E4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820" y="3164440"/>
                <a:ext cx="5316877" cy="2031325"/>
              </a:xfrm>
              <a:prstGeom prst="rect">
                <a:avLst/>
              </a:prstGeom>
              <a:blipFill>
                <a:blip r:embed="rId3"/>
                <a:stretch>
                  <a:fillRect l="-917" t="-15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16C1FD5-1429-4369-AEA3-4FC10DAF9A9A}"/>
                  </a:ext>
                </a:extLst>
              </p:cNvPr>
              <p:cNvSpPr txBox="1"/>
              <p:nvPr/>
            </p:nvSpPr>
            <p:spPr>
              <a:xfrm>
                <a:off x="5984697" y="3162190"/>
                <a:ext cx="5316877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b. When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US" b="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endParaRPr lang="en-US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b="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     =2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b="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     =3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16C1FD5-1429-4369-AEA3-4FC10DAF9A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4697" y="3162190"/>
                <a:ext cx="5316877" cy="2031325"/>
              </a:xfrm>
              <a:prstGeom prst="rect">
                <a:avLst/>
              </a:prstGeom>
              <a:blipFill>
                <a:blip r:embed="rId4"/>
                <a:stretch>
                  <a:fillRect l="-1032" t="-18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>
            <a:extLst>
              <a:ext uri="{FF2B5EF4-FFF2-40B4-BE49-F238E27FC236}">
                <a16:creationId xmlns:a16="http://schemas.microsoft.com/office/drawing/2014/main" id="{38AA4B3E-388A-48B1-ADB3-16EDAC54BB2A}"/>
              </a:ext>
            </a:extLst>
          </p:cNvPr>
          <p:cNvSpPr/>
          <p:nvPr/>
        </p:nvSpPr>
        <p:spPr>
          <a:xfrm>
            <a:off x="1428110" y="2357918"/>
            <a:ext cx="1777429" cy="44178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92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E5196C0-27A6-44F3-9C98-AC4E2AA884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625" y="12032"/>
            <a:ext cx="12049005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855379C-C584-4311-8ECF-C92271640966}"/>
              </a:ext>
            </a:extLst>
          </p:cNvPr>
          <p:cNvSpPr/>
          <p:nvPr/>
        </p:nvSpPr>
        <p:spPr>
          <a:xfrm>
            <a:off x="336884" y="1106905"/>
            <a:ext cx="11598442" cy="54984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663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E5196C0-27A6-44F3-9C98-AC4E2AA884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625" y="12032"/>
            <a:ext cx="12049005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F4E048F-1FA2-45B7-8BC9-960AAE18C5C4}"/>
              </a:ext>
            </a:extLst>
          </p:cNvPr>
          <p:cNvSpPr/>
          <p:nvPr/>
        </p:nvSpPr>
        <p:spPr>
          <a:xfrm>
            <a:off x="7038474" y="1744579"/>
            <a:ext cx="4896852" cy="48607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8C8C81-CCF1-4DD5-906C-B8EEC6CA3239}"/>
              </a:ext>
            </a:extLst>
          </p:cNvPr>
          <p:cNvSpPr/>
          <p:nvPr/>
        </p:nvSpPr>
        <p:spPr>
          <a:xfrm>
            <a:off x="6926179" y="1479884"/>
            <a:ext cx="4896852" cy="48607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ADD34B-E8BA-4CD0-8C7D-55876B0C0D0F}"/>
              </a:ext>
            </a:extLst>
          </p:cNvPr>
          <p:cNvSpPr/>
          <p:nvPr/>
        </p:nvSpPr>
        <p:spPr>
          <a:xfrm>
            <a:off x="5456321" y="5474368"/>
            <a:ext cx="2939715" cy="8662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86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E5196C0-27A6-44F3-9C98-AC4E2AA884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625" y="12032"/>
            <a:ext cx="1204900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018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E70FF4-BD55-443E-A793-967CA1A6E2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521" y="0"/>
            <a:ext cx="11938958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05734A2-D8DB-4D56-9B76-9D947501F3EE}"/>
              </a:ext>
            </a:extLst>
          </p:cNvPr>
          <p:cNvSpPr/>
          <p:nvPr/>
        </p:nvSpPr>
        <p:spPr>
          <a:xfrm>
            <a:off x="336884" y="4884821"/>
            <a:ext cx="5149516" cy="17205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FEC972A-057E-4AE9-8D1D-02FD74269B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3853" y="2029233"/>
            <a:ext cx="4208652" cy="221791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B25C002-CCC8-4360-AF10-C08730F8F15C}"/>
              </a:ext>
            </a:extLst>
          </p:cNvPr>
          <p:cNvSpPr/>
          <p:nvPr/>
        </p:nvSpPr>
        <p:spPr>
          <a:xfrm>
            <a:off x="11610473" y="3320716"/>
            <a:ext cx="455006" cy="9264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857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E70FF4-BD55-443E-A793-967CA1A6E2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521" y="0"/>
            <a:ext cx="11938958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05734A2-D8DB-4D56-9B76-9D947501F3EE}"/>
              </a:ext>
            </a:extLst>
          </p:cNvPr>
          <p:cNvSpPr/>
          <p:nvPr/>
        </p:nvSpPr>
        <p:spPr>
          <a:xfrm>
            <a:off x="336884" y="4884821"/>
            <a:ext cx="5149516" cy="17205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441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1586</TotalTime>
  <Words>195</Words>
  <Application>Microsoft Office PowerPoint</Application>
  <PresentationFormat>Widescreen</PresentationFormat>
  <Paragraphs>37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Cambria Math</vt:lpstr>
      <vt:lpstr>Century Gothic</vt:lpstr>
      <vt:lpstr>Garamond</vt:lpstr>
      <vt:lpstr>Times New Roman</vt:lpstr>
      <vt:lpstr>Savon</vt:lpstr>
      <vt:lpstr>Piecewise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 notation</dc:title>
  <dc:creator>Zebrack-Smith, Lori</dc:creator>
  <cp:lastModifiedBy>Thompson, Mikel</cp:lastModifiedBy>
  <cp:revision>34</cp:revision>
  <dcterms:created xsi:type="dcterms:W3CDTF">2018-08-27T19:42:26Z</dcterms:created>
  <dcterms:modified xsi:type="dcterms:W3CDTF">2019-09-12T23:45:23Z</dcterms:modified>
</cp:coreProperties>
</file>